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B6CB-21DE-46BB-A26D-AB46C8490900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F95A-5551-43ED-BC13-5840973C7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09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B6CB-21DE-46BB-A26D-AB46C8490900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F95A-5551-43ED-BC13-5840973C7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48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B6CB-21DE-46BB-A26D-AB46C8490900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F95A-5551-43ED-BC13-5840973C7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90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B6CB-21DE-46BB-A26D-AB46C8490900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F95A-5551-43ED-BC13-5840973C7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1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B6CB-21DE-46BB-A26D-AB46C8490900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F95A-5551-43ED-BC13-5840973C7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931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B6CB-21DE-46BB-A26D-AB46C8490900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F95A-5551-43ED-BC13-5840973C7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88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B6CB-21DE-46BB-A26D-AB46C8490900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F95A-5551-43ED-BC13-5840973C7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086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B6CB-21DE-46BB-A26D-AB46C8490900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F95A-5551-43ED-BC13-5840973C7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69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B6CB-21DE-46BB-A26D-AB46C8490900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F95A-5551-43ED-BC13-5840973C7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052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B6CB-21DE-46BB-A26D-AB46C8490900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F95A-5551-43ED-BC13-5840973C7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022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B6CB-21DE-46BB-A26D-AB46C8490900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F95A-5551-43ED-BC13-5840973C7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323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AB6CB-21DE-46BB-A26D-AB46C8490900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AF95A-5551-43ED-BC13-5840973C7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41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825578"/>
            <a:ext cx="2895600" cy="2660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2060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Palmer</dc:creator>
  <cp:lastModifiedBy>Ian Palmer</cp:lastModifiedBy>
  <cp:revision>1</cp:revision>
  <dcterms:created xsi:type="dcterms:W3CDTF">2012-01-09T06:33:48Z</dcterms:created>
  <dcterms:modified xsi:type="dcterms:W3CDTF">2012-01-09T06:37:12Z</dcterms:modified>
</cp:coreProperties>
</file>